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onora Krugman" initials="EK" lastIdx="1" clrIdx="0">
    <p:extLst>
      <p:ext uri="{19B8F6BF-5375-455C-9EA6-DF929625EA0E}">
        <p15:presenceInfo xmlns:p15="http://schemas.microsoft.com/office/powerpoint/2012/main" userId="88aff4be35f969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B1BAA-0C33-46C2-B506-8F4ED470F3EA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855D7C2-2A01-4792-B571-E0FB8BB6B816}">
      <dgm:prSet phldrT="[טקסט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1"/>
          <a:r>
            <a:rPr lang="he-IL" sz="2000" dirty="0" smtClean="0"/>
            <a:t>קידום התחום במוסדות שונים</a:t>
          </a:r>
          <a:endParaRPr lang="he-IL" sz="2000" dirty="0"/>
        </a:p>
      </dgm:t>
    </dgm:pt>
    <dgm:pt modelId="{B0927533-ED18-41C2-9FE1-01A4C5EE3188}" type="parTrans" cxnId="{821F1842-323D-479A-834E-BFFF938FFDB9}">
      <dgm:prSet/>
      <dgm:spPr/>
      <dgm:t>
        <a:bodyPr/>
        <a:lstStyle/>
        <a:p>
          <a:pPr rtl="1"/>
          <a:endParaRPr lang="he-IL"/>
        </a:p>
      </dgm:t>
    </dgm:pt>
    <dgm:pt modelId="{1A52C497-A0DF-4D11-9912-3BAC4587032A}" type="sibTrans" cxnId="{821F1842-323D-479A-834E-BFFF938FFDB9}">
      <dgm:prSet/>
      <dgm:spPr/>
      <dgm:t>
        <a:bodyPr/>
        <a:lstStyle/>
        <a:p>
          <a:pPr rtl="1"/>
          <a:endParaRPr lang="he-IL"/>
        </a:p>
      </dgm:t>
    </dgm:pt>
    <dgm:pt modelId="{D3223E9F-056B-4DEE-8F04-D942A782D4B6}">
      <dgm:prSet phldrT="[טקסט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1"/>
          <a:r>
            <a:rPr lang="he-IL" sz="2000" dirty="0" smtClean="0"/>
            <a:t>קורסים וימי עיון</a:t>
          </a:r>
          <a:endParaRPr lang="he-IL" sz="2000" dirty="0"/>
        </a:p>
      </dgm:t>
    </dgm:pt>
    <dgm:pt modelId="{2239CBA4-4ECA-4811-856B-4A656E98B75F}" type="parTrans" cxnId="{63A606F4-8C7F-4590-97E8-0973113045B8}">
      <dgm:prSet/>
      <dgm:spPr/>
      <dgm:t>
        <a:bodyPr/>
        <a:lstStyle/>
        <a:p>
          <a:pPr rtl="1"/>
          <a:endParaRPr lang="he-IL"/>
        </a:p>
      </dgm:t>
    </dgm:pt>
    <dgm:pt modelId="{14FE88FE-9B14-4690-B755-4739F2F930B4}" type="sibTrans" cxnId="{63A606F4-8C7F-4590-97E8-0973113045B8}">
      <dgm:prSet/>
      <dgm:spPr/>
      <dgm:t>
        <a:bodyPr/>
        <a:lstStyle/>
        <a:p>
          <a:pPr rtl="1"/>
          <a:endParaRPr lang="he-IL"/>
        </a:p>
      </dgm:t>
    </dgm:pt>
    <dgm:pt modelId="{EC5D8511-CCE5-44EB-9ACD-4FFE476C31E3}">
      <dgm:prSet phldrT="[טקסט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1"/>
          <a:r>
            <a:rPr lang="he-IL" sz="2000" dirty="0" smtClean="0"/>
            <a:t>הכרת טכנולוגיות חדשות</a:t>
          </a:r>
          <a:endParaRPr lang="he-IL" sz="2000" dirty="0"/>
        </a:p>
      </dgm:t>
    </dgm:pt>
    <dgm:pt modelId="{DC6B12CF-9995-4915-961C-64D9F5422C4E}" type="parTrans" cxnId="{C0E653C9-2725-41D0-A547-1DDF8E7E074D}">
      <dgm:prSet/>
      <dgm:spPr/>
      <dgm:t>
        <a:bodyPr/>
        <a:lstStyle/>
        <a:p>
          <a:pPr rtl="1"/>
          <a:endParaRPr lang="he-IL"/>
        </a:p>
      </dgm:t>
    </dgm:pt>
    <dgm:pt modelId="{92B707B2-3CF2-4B41-80E7-927D292886FD}" type="sibTrans" cxnId="{C0E653C9-2725-41D0-A547-1DDF8E7E074D}">
      <dgm:prSet/>
      <dgm:spPr/>
      <dgm:t>
        <a:bodyPr/>
        <a:lstStyle/>
        <a:p>
          <a:pPr rtl="1"/>
          <a:endParaRPr lang="he-IL"/>
        </a:p>
      </dgm:t>
    </dgm:pt>
    <dgm:pt modelId="{2D284051-1424-481D-B730-DA374EAC2274}">
      <dgm:prSet phldrT="[טקסט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1"/>
          <a:r>
            <a:rPr lang="he-IL" sz="2000" dirty="0" smtClean="0"/>
            <a:t>כלי הערכה וקווים מנחים</a:t>
          </a:r>
          <a:endParaRPr lang="he-IL" sz="2000" dirty="0"/>
        </a:p>
      </dgm:t>
    </dgm:pt>
    <dgm:pt modelId="{A74B1A98-599D-4D6E-BA77-E6DE2D333C23}" type="parTrans" cxnId="{B10A1C4F-741C-4B0A-9208-9ADFA893A37D}">
      <dgm:prSet/>
      <dgm:spPr/>
      <dgm:t>
        <a:bodyPr/>
        <a:lstStyle/>
        <a:p>
          <a:pPr rtl="1"/>
          <a:endParaRPr lang="he-IL"/>
        </a:p>
      </dgm:t>
    </dgm:pt>
    <dgm:pt modelId="{878C6C58-577B-443A-A785-7FEFF64826E2}" type="sibTrans" cxnId="{B10A1C4F-741C-4B0A-9208-9ADFA893A37D}">
      <dgm:prSet/>
      <dgm:spPr/>
      <dgm:t>
        <a:bodyPr/>
        <a:lstStyle/>
        <a:p>
          <a:pPr rtl="1"/>
          <a:endParaRPr lang="he-IL"/>
        </a:p>
      </dgm:t>
    </dgm:pt>
    <dgm:pt modelId="{FF355592-60EC-4E4A-AD92-0C564F4F2C84}">
      <dgm:prSet/>
      <dgm:spPr/>
      <dgm:t>
        <a:bodyPr/>
        <a:lstStyle/>
        <a:p>
          <a:pPr rtl="1"/>
          <a:endParaRPr lang="he-IL"/>
        </a:p>
      </dgm:t>
    </dgm:pt>
    <dgm:pt modelId="{566C8E81-F9D4-4F24-A8DF-A7868FFC4500}" type="parTrans" cxnId="{0CC60A47-63F3-491C-BF96-E50AF0AB318C}">
      <dgm:prSet/>
      <dgm:spPr/>
      <dgm:t>
        <a:bodyPr/>
        <a:lstStyle/>
        <a:p>
          <a:pPr rtl="1"/>
          <a:endParaRPr lang="he-IL"/>
        </a:p>
      </dgm:t>
    </dgm:pt>
    <dgm:pt modelId="{8AFDD59E-3AAD-4261-B63F-EC049985032F}" type="sibTrans" cxnId="{0CC60A47-63F3-491C-BF96-E50AF0AB318C}">
      <dgm:prSet/>
      <dgm:spPr/>
      <dgm:t>
        <a:bodyPr/>
        <a:lstStyle/>
        <a:p>
          <a:pPr rtl="1"/>
          <a:endParaRPr lang="he-IL"/>
        </a:p>
      </dgm:t>
    </dgm:pt>
    <dgm:pt modelId="{E4156473-D002-44E0-BF92-8C84960776EA}" type="pres">
      <dgm:prSet presAssocID="{B69B1BAA-0C33-46C2-B506-8F4ED470F3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BDA576B2-C169-4FB0-BBDD-71039C28B5D7}" type="pres">
      <dgm:prSet presAssocID="{3855D7C2-2A01-4792-B571-E0FB8BB6B816}" presName="compNode" presStyleCnt="0"/>
      <dgm:spPr/>
    </dgm:pt>
    <dgm:pt modelId="{812EF5B8-92B2-4154-8B97-C9D34A3AD557}" type="pres">
      <dgm:prSet presAssocID="{3855D7C2-2A01-4792-B571-E0FB8BB6B816}" presName="pictRect" presStyleLbl="node1" presStyleIdx="0" presStyleCnt="5" custLinFactNeighborX="-21491" custLinFactNeighborY="40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7AD7F2F-3B2E-47EF-9370-58005F33A205}" type="pres">
      <dgm:prSet presAssocID="{3855D7C2-2A01-4792-B571-E0FB8BB6B816}" presName="textRect" presStyleLbl="revTx" presStyleIdx="0" presStyleCnt="5" custScaleX="94609" custScaleY="69274" custLinFactX="131645" custLinFactNeighborX="200000" custLinFactNeighborY="-110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BFC79A9-892A-41ED-8186-14F25516E2D5}" type="pres">
      <dgm:prSet presAssocID="{1A52C497-A0DF-4D11-9912-3BAC4587032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9E73960A-1F72-4DB0-B73C-4F421899DAE2}" type="pres">
      <dgm:prSet presAssocID="{D3223E9F-056B-4DEE-8F04-D942A782D4B6}" presName="compNode" presStyleCnt="0"/>
      <dgm:spPr/>
    </dgm:pt>
    <dgm:pt modelId="{F932E9EA-3423-4C67-ACFD-ECD9CFB7000B}" type="pres">
      <dgm:prSet presAssocID="{D3223E9F-056B-4DEE-8F04-D942A782D4B6}" presName="pictRect" presStyleLbl="node1" presStyleIdx="1" presStyleCnt="5" custLinFactNeighborX="57565" custLinFactNeighborY="530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  <dgm:pt modelId="{41B8B0BE-FB8F-4C3E-8097-2427855B20ED}" type="pres">
      <dgm:prSet presAssocID="{D3223E9F-056B-4DEE-8F04-D942A782D4B6}" presName="textRect" presStyleLbl="revTx" presStyleIdx="1" presStyleCnt="5" custScaleX="98181" custScaleY="66525" custLinFactY="109163" custLinFactNeighborX="-69200" custLinFactNeighborY="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60356D-4B4B-457D-887E-B1250E80C03F}" type="pres">
      <dgm:prSet presAssocID="{14FE88FE-9B14-4690-B755-4739F2F930B4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7A6F5812-E95D-48BB-9332-E125F3530727}" type="pres">
      <dgm:prSet presAssocID="{FF355592-60EC-4E4A-AD92-0C564F4F2C84}" presName="compNode" presStyleCnt="0"/>
      <dgm:spPr/>
    </dgm:pt>
    <dgm:pt modelId="{54B02763-426B-4DFB-9006-503DAA8D3555}" type="pres">
      <dgm:prSet presAssocID="{FF355592-60EC-4E4A-AD92-0C564F4F2C84}" presName="pictRect" presStyleLbl="node1" presStyleIdx="2" presStyleCnt="5" custLinFactY="71591" custLinFactNeighborX="64545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97CC93DF-E5D9-416E-9759-353FC224E624}" type="pres">
      <dgm:prSet presAssocID="{FF355592-60EC-4E4A-AD92-0C564F4F2C84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F771BB-AF54-420F-A6AD-4CA7CB925CF8}" type="pres">
      <dgm:prSet presAssocID="{8AFDD59E-3AAD-4261-B63F-EC049985032F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E122A7A3-988C-46A1-A0C9-3EAD668DB4EB}" type="pres">
      <dgm:prSet presAssocID="{EC5D8511-CCE5-44EB-9ACD-4FFE476C31E3}" presName="compNode" presStyleCnt="0"/>
      <dgm:spPr/>
    </dgm:pt>
    <dgm:pt modelId="{B27D921E-2B75-41F8-8A91-BA8FD271D240}" type="pres">
      <dgm:prSet presAssocID="{EC5D8511-CCE5-44EB-9ACD-4FFE476C31E3}" presName="pictRect" presStyleLbl="node1" presStyleIdx="3" presStyleCnt="5" custLinFactNeighborX="11812" custLinFactNeighborY="-74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7B991331-6F4C-4AE9-B7BC-6A9AA2C2A3BD}" type="pres">
      <dgm:prSet presAssocID="{EC5D8511-CCE5-44EB-9ACD-4FFE476C31E3}" presName="textRect" presStyleLbl="revTx" presStyleIdx="3" presStyleCnt="5" custScaleX="94163" custScaleY="80305" custLinFactX="-135639" custLinFactNeighborX="-200000" custLinFactNeighborY="944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422BFDD-0FC3-4A73-B52B-1F25A8F249CF}" type="pres">
      <dgm:prSet presAssocID="{92B707B2-3CF2-4B41-80E7-927D292886FD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FDFC7D3F-4237-4F6B-8869-0781E7BCDB52}" type="pres">
      <dgm:prSet presAssocID="{2D284051-1424-481D-B730-DA374EAC2274}" presName="compNode" presStyleCnt="0"/>
      <dgm:spPr/>
    </dgm:pt>
    <dgm:pt modelId="{3D24D2C6-E763-414E-8B66-7A706D848408}" type="pres">
      <dgm:prSet presAssocID="{2D284051-1424-481D-B730-DA374EAC2274}" presName="pictRect" presStyleLbl="node1" presStyleIdx="4" presStyleCnt="5" custLinFactX="-22047" custLinFactNeighborX="-100000" custLinFactNeighborY="436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0117D1EC-3ABE-40E3-9EBC-88DBF50C5424}" type="pres">
      <dgm:prSet presAssocID="{2D284051-1424-481D-B730-DA374EAC2274}" presName="textRect" presStyleLbl="revTx" presStyleIdx="4" presStyleCnt="5" custScaleY="64754" custLinFactX="23037" custLinFactNeighborX="100000" custLinFactNeighborY="-577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1FE6906-707C-464E-8C8D-2EB10F22CBA7}" type="presOf" srcId="{2D284051-1424-481D-B730-DA374EAC2274}" destId="{0117D1EC-3ABE-40E3-9EBC-88DBF50C5424}" srcOrd="0" destOrd="0" presId="urn:microsoft.com/office/officeart/2005/8/layout/pList1"/>
    <dgm:cxn modelId="{3EC1AFFA-804A-4333-A08C-EA7BBCA427A4}" type="presOf" srcId="{FF355592-60EC-4E4A-AD92-0C564F4F2C84}" destId="{97CC93DF-E5D9-416E-9759-353FC224E624}" srcOrd="0" destOrd="0" presId="urn:microsoft.com/office/officeart/2005/8/layout/pList1"/>
    <dgm:cxn modelId="{821F1842-323D-479A-834E-BFFF938FFDB9}" srcId="{B69B1BAA-0C33-46C2-B506-8F4ED470F3EA}" destId="{3855D7C2-2A01-4792-B571-E0FB8BB6B816}" srcOrd="0" destOrd="0" parTransId="{B0927533-ED18-41C2-9FE1-01A4C5EE3188}" sibTransId="{1A52C497-A0DF-4D11-9912-3BAC4587032A}"/>
    <dgm:cxn modelId="{85E981E1-677A-4D95-AE52-365B90FF23C4}" type="presOf" srcId="{D3223E9F-056B-4DEE-8F04-D942A782D4B6}" destId="{41B8B0BE-FB8F-4C3E-8097-2427855B20ED}" srcOrd="0" destOrd="0" presId="urn:microsoft.com/office/officeart/2005/8/layout/pList1"/>
    <dgm:cxn modelId="{F64195FF-6404-467B-B0EC-B37736DC38C9}" type="presOf" srcId="{8AFDD59E-3AAD-4261-B63F-EC049985032F}" destId="{99F771BB-AF54-420F-A6AD-4CA7CB925CF8}" srcOrd="0" destOrd="0" presId="urn:microsoft.com/office/officeart/2005/8/layout/pList1"/>
    <dgm:cxn modelId="{8E3195B0-7B8C-4A88-8151-6416C3B05AC7}" type="presOf" srcId="{1A52C497-A0DF-4D11-9912-3BAC4587032A}" destId="{BBFC79A9-892A-41ED-8186-14F25516E2D5}" srcOrd="0" destOrd="0" presId="urn:microsoft.com/office/officeart/2005/8/layout/pList1"/>
    <dgm:cxn modelId="{0CC60A47-63F3-491C-BF96-E50AF0AB318C}" srcId="{B69B1BAA-0C33-46C2-B506-8F4ED470F3EA}" destId="{FF355592-60EC-4E4A-AD92-0C564F4F2C84}" srcOrd="2" destOrd="0" parTransId="{566C8E81-F9D4-4F24-A8DF-A7868FFC4500}" sibTransId="{8AFDD59E-3AAD-4261-B63F-EC049985032F}"/>
    <dgm:cxn modelId="{5BD43FED-5239-4F3E-AB45-C2A0A6B18DC7}" type="presOf" srcId="{EC5D8511-CCE5-44EB-9ACD-4FFE476C31E3}" destId="{7B991331-6F4C-4AE9-B7BC-6A9AA2C2A3BD}" srcOrd="0" destOrd="0" presId="urn:microsoft.com/office/officeart/2005/8/layout/pList1"/>
    <dgm:cxn modelId="{63A606F4-8C7F-4590-97E8-0973113045B8}" srcId="{B69B1BAA-0C33-46C2-B506-8F4ED470F3EA}" destId="{D3223E9F-056B-4DEE-8F04-D942A782D4B6}" srcOrd="1" destOrd="0" parTransId="{2239CBA4-4ECA-4811-856B-4A656E98B75F}" sibTransId="{14FE88FE-9B14-4690-B755-4739F2F930B4}"/>
    <dgm:cxn modelId="{89FBCF8B-34B7-491C-98F7-7607AFFDB714}" type="presOf" srcId="{B69B1BAA-0C33-46C2-B506-8F4ED470F3EA}" destId="{E4156473-D002-44E0-BF92-8C84960776EA}" srcOrd="0" destOrd="0" presId="urn:microsoft.com/office/officeart/2005/8/layout/pList1"/>
    <dgm:cxn modelId="{C0E653C9-2725-41D0-A547-1DDF8E7E074D}" srcId="{B69B1BAA-0C33-46C2-B506-8F4ED470F3EA}" destId="{EC5D8511-CCE5-44EB-9ACD-4FFE476C31E3}" srcOrd="3" destOrd="0" parTransId="{DC6B12CF-9995-4915-961C-64D9F5422C4E}" sibTransId="{92B707B2-3CF2-4B41-80E7-927D292886FD}"/>
    <dgm:cxn modelId="{B10A1C4F-741C-4B0A-9208-9ADFA893A37D}" srcId="{B69B1BAA-0C33-46C2-B506-8F4ED470F3EA}" destId="{2D284051-1424-481D-B730-DA374EAC2274}" srcOrd="4" destOrd="0" parTransId="{A74B1A98-599D-4D6E-BA77-E6DE2D333C23}" sibTransId="{878C6C58-577B-443A-A785-7FEFF64826E2}"/>
    <dgm:cxn modelId="{47C0ACB4-AC69-4B0F-9CEC-EEDA33FC7641}" type="presOf" srcId="{3855D7C2-2A01-4792-B571-E0FB8BB6B816}" destId="{D7AD7F2F-3B2E-47EF-9370-58005F33A205}" srcOrd="0" destOrd="0" presId="urn:microsoft.com/office/officeart/2005/8/layout/pList1"/>
    <dgm:cxn modelId="{2663A4E6-14BB-474D-A88F-B62FC50B6EBD}" type="presOf" srcId="{14FE88FE-9B14-4690-B755-4739F2F930B4}" destId="{DD60356D-4B4B-457D-887E-B1250E80C03F}" srcOrd="0" destOrd="0" presId="urn:microsoft.com/office/officeart/2005/8/layout/pList1"/>
    <dgm:cxn modelId="{8F41B350-9840-4F6D-B815-ED024D1168CA}" type="presOf" srcId="{92B707B2-3CF2-4B41-80E7-927D292886FD}" destId="{5422BFDD-0FC3-4A73-B52B-1F25A8F249CF}" srcOrd="0" destOrd="0" presId="urn:microsoft.com/office/officeart/2005/8/layout/pList1"/>
    <dgm:cxn modelId="{BEEFA0D3-232B-42A9-908D-0FDC14944C0F}" type="presParOf" srcId="{E4156473-D002-44E0-BF92-8C84960776EA}" destId="{BDA576B2-C169-4FB0-BBDD-71039C28B5D7}" srcOrd="0" destOrd="0" presId="urn:microsoft.com/office/officeart/2005/8/layout/pList1"/>
    <dgm:cxn modelId="{C7469E33-34CA-4EFD-ACCD-A50874AF15DB}" type="presParOf" srcId="{BDA576B2-C169-4FB0-BBDD-71039C28B5D7}" destId="{812EF5B8-92B2-4154-8B97-C9D34A3AD557}" srcOrd="0" destOrd="0" presId="urn:microsoft.com/office/officeart/2005/8/layout/pList1"/>
    <dgm:cxn modelId="{08CFEFFE-B7C2-4CC5-A3A9-92A358631A35}" type="presParOf" srcId="{BDA576B2-C169-4FB0-BBDD-71039C28B5D7}" destId="{D7AD7F2F-3B2E-47EF-9370-58005F33A205}" srcOrd="1" destOrd="0" presId="urn:microsoft.com/office/officeart/2005/8/layout/pList1"/>
    <dgm:cxn modelId="{7415E82C-963D-489B-A368-51C6FC46065F}" type="presParOf" srcId="{E4156473-D002-44E0-BF92-8C84960776EA}" destId="{BBFC79A9-892A-41ED-8186-14F25516E2D5}" srcOrd="1" destOrd="0" presId="urn:microsoft.com/office/officeart/2005/8/layout/pList1"/>
    <dgm:cxn modelId="{80CB6468-00A8-41B4-B62B-EB6C6A86C822}" type="presParOf" srcId="{E4156473-D002-44E0-BF92-8C84960776EA}" destId="{9E73960A-1F72-4DB0-B73C-4F421899DAE2}" srcOrd="2" destOrd="0" presId="urn:microsoft.com/office/officeart/2005/8/layout/pList1"/>
    <dgm:cxn modelId="{1E84943A-B60F-4D08-9D95-F24448E32BA4}" type="presParOf" srcId="{9E73960A-1F72-4DB0-B73C-4F421899DAE2}" destId="{F932E9EA-3423-4C67-ACFD-ECD9CFB7000B}" srcOrd="0" destOrd="0" presId="urn:microsoft.com/office/officeart/2005/8/layout/pList1"/>
    <dgm:cxn modelId="{D072C47B-9A25-4741-9D3A-BE9B06F9E7D0}" type="presParOf" srcId="{9E73960A-1F72-4DB0-B73C-4F421899DAE2}" destId="{41B8B0BE-FB8F-4C3E-8097-2427855B20ED}" srcOrd="1" destOrd="0" presId="urn:microsoft.com/office/officeart/2005/8/layout/pList1"/>
    <dgm:cxn modelId="{2E66D735-08B0-4108-9BF7-B75F38485F2C}" type="presParOf" srcId="{E4156473-D002-44E0-BF92-8C84960776EA}" destId="{DD60356D-4B4B-457D-887E-B1250E80C03F}" srcOrd="3" destOrd="0" presId="urn:microsoft.com/office/officeart/2005/8/layout/pList1"/>
    <dgm:cxn modelId="{76294319-D703-4CC8-B94E-412356F932E5}" type="presParOf" srcId="{E4156473-D002-44E0-BF92-8C84960776EA}" destId="{7A6F5812-E95D-48BB-9332-E125F3530727}" srcOrd="4" destOrd="0" presId="urn:microsoft.com/office/officeart/2005/8/layout/pList1"/>
    <dgm:cxn modelId="{1F1C292C-243A-4FEF-ADCD-68AFAD6AE777}" type="presParOf" srcId="{7A6F5812-E95D-48BB-9332-E125F3530727}" destId="{54B02763-426B-4DFB-9006-503DAA8D3555}" srcOrd="0" destOrd="0" presId="urn:microsoft.com/office/officeart/2005/8/layout/pList1"/>
    <dgm:cxn modelId="{229ECB8D-268D-42B7-99D7-772FDC3063F4}" type="presParOf" srcId="{7A6F5812-E95D-48BB-9332-E125F3530727}" destId="{97CC93DF-E5D9-416E-9759-353FC224E624}" srcOrd="1" destOrd="0" presId="urn:microsoft.com/office/officeart/2005/8/layout/pList1"/>
    <dgm:cxn modelId="{19162F21-3810-4AD2-8CF6-21A4585CDF0F}" type="presParOf" srcId="{E4156473-D002-44E0-BF92-8C84960776EA}" destId="{99F771BB-AF54-420F-A6AD-4CA7CB925CF8}" srcOrd="5" destOrd="0" presId="urn:microsoft.com/office/officeart/2005/8/layout/pList1"/>
    <dgm:cxn modelId="{4D694EB2-4045-4CF6-9B26-9AD79F475D88}" type="presParOf" srcId="{E4156473-D002-44E0-BF92-8C84960776EA}" destId="{E122A7A3-988C-46A1-A0C9-3EAD668DB4EB}" srcOrd="6" destOrd="0" presId="urn:microsoft.com/office/officeart/2005/8/layout/pList1"/>
    <dgm:cxn modelId="{DA89C5A2-58D9-4D87-A5DC-418D58425FC8}" type="presParOf" srcId="{E122A7A3-988C-46A1-A0C9-3EAD668DB4EB}" destId="{B27D921E-2B75-41F8-8A91-BA8FD271D240}" srcOrd="0" destOrd="0" presId="urn:microsoft.com/office/officeart/2005/8/layout/pList1"/>
    <dgm:cxn modelId="{364CE8C0-3DA4-4CEB-BF12-C709EF5D58D9}" type="presParOf" srcId="{E122A7A3-988C-46A1-A0C9-3EAD668DB4EB}" destId="{7B991331-6F4C-4AE9-B7BC-6A9AA2C2A3BD}" srcOrd="1" destOrd="0" presId="urn:microsoft.com/office/officeart/2005/8/layout/pList1"/>
    <dgm:cxn modelId="{EB231F70-3DA8-4235-B83D-4CCBC6C85822}" type="presParOf" srcId="{E4156473-D002-44E0-BF92-8C84960776EA}" destId="{5422BFDD-0FC3-4A73-B52B-1F25A8F249CF}" srcOrd="7" destOrd="0" presId="urn:microsoft.com/office/officeart/2005/8/layout/pList1"/>
    <dgm:cxn modelId="{B028A4D3-445C-4A85-BE4C-31B6D5CB20F5}" type="presParOf" srcId="{E4156473-D002-44E0-BF92-8C84960776EA}" destId="{FDFC7D3F-4237-4F6B-8869-0781E7BCDB52}" srcOrd="8" destOrd="0" presId="urn:microsoft.com/office/officeart/2005/8/layout/pList1"/>
    <dgm:cxn modelId="{D0D8EA70-42EA-4CE8-A2AC-D8AF3194759A}" type="presParOf" srcId="{FDFC7D3F-4237-4F6B-8869-0781E7BCDB52}" destId="{3D24D2C6-E763-414E-8B66-7A706D848408}" srcOrd="0" destOrd="0" presId="urn:microsoft.com/office/officeart/2005/8/layout/pList1"/>
    <dgm:cxn modelId="{B11174F1-B108-43CB-A49D-EA2EDA85B638}" type="presParOf" srcId="{FDFC7D3F-4237-4F6B-8869-0781E7BCDB52}" destId="{0117D1EC-3ABE-40E3-9EBC-88DBF50C54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EF5B8-92B2-4154-8B97-C9D34A3AD557}">
      <dsp:nvSpPr>
        <dsp:cNvPr id="0" name=""/>
        <dsp:cNvSpPr/>
      </dsp:nvSpPr>
      <dsp:spPr>
        <a:xfrm>
          <a:off x="0" y="147411"/>
          <a:ext cx="2495400" cy="17193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D7F2F-3B2E-47EF-9370-58005F33A205}">
      <dsp:nvSpPr>
        <dsp:cNvPr id="0" name=""/>
        <dsp:cNvSpPr/>
      </dsp:nvSpPr>
      <dsp:spPr>
        <a:xfrm>
          <a:off x="8348378" y="1836850"/>
          <a:ext cx="2360873" cy="64133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קידום התחום במוסדות שונים</a:t>
          </a:r>
          <a:endParaRPr lang="he-IL" sz="2000" kern="1200" dirty="0"/>
        </a:p>
      </dsp:txBody>
      <dsp:txXfrm>
        <a:off x="8348378" y="1836850"/>
        <a:ext cx="2360873" cy="641334"/>
      </dsp:txXfrm>
    </dsp:sp>
    <dsp:sp modelId="{F932E9EA-3423-4C67-ACFD-ECD9CFB7000B}">
      <dsp:nvSpPr>
        <dsp:cNvPr id="0" name=""/>
        <dsp:cNvSpPr/>
      </dsp:nvSpPr>
      <dsp:spPr>
        <a:xfrm>
          <a:off x="4186766" y="995833"/>
          <a:ext cx="2495400" cy="171933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8B0BE-FB8F-4C3E-8097-2427855B20ED}">
      <dsp:nvSpPr>
        <dsp:cNvPr id="0" name=""/>
        <dsp:cNvSpPr/>
      </dsp:nvSpPr>
      <dsp:spPr>
        <a:xfrm>
          <a:off x="1046167" y="4772979"/>
          <a:ext cx="2450009" cy="615884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קורסים וימי עיון</a:t>
          </a:r>
          <a:endParaRPr lang="he-IL" sz="2000" kern="1200" dirty="0"/>
        </a:p>
      </dsp:txBody>
      <dsp:txXfrm>
        <a:off x="1046167" y="4772979"/>
        <a:ext cx="2450009" cy="615884"/>
      </dsp:txXfrm>
    </dsp:sp>
    <dsp:sp modelId="{54B02763-426B-4DFB-9006-503DAA8D3555}">
      <dsp:nvSpPr>
        <dsp:cNvPr id="0" name=""/>
        <dsp:cNvSpPr/>
      </dsp:nvSpPr>
      <dsp:spPr>
        <a:xfrm>
          <a:off x="7105991" y="2956330"/>
          <a:ext cx="2495400" cy="171933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C93DF-E5D9-416E-9759-353FC224E624}">
      <dsp:nvSpPr>
        <dsp:cNvPr id="0" name=""/>
        <dsp:cNvSpPr/>
      </dsp:nvSpPr>
      <dsp:spPr>
        <a:xfrm>
          <a:off x="5495334" y="1725444"/>
          <a:ext cx="2495400" cy="92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0" numCol="1" spcCol="1270" anchor="t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500" kern="1200"/>
        </a:p>
      </dsp:txBody>
      <dsp:txXfrm>
        <a:off x="5495334" y="1725444"/>
        <a:ext cx="2495400" cy="925793"/>
      </dsp:txXfrm>
    </dsp:sp>
    <dsp:sp modelId="{B27D921E-2B75-41F8-8A91-BA8FD271D240}">
      <dsp:nvSpPr>
        <dsp:cNvPr id="0" name=""/>
        <dsp:cNvSpPr/>
      </dsp:nvSpPr>
      <dsp:spPr>
        <a:xfrm>
          <a:off x="8245624" y="0"/>
          <a:ext cx="2495400" cy="171933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91331-6F4C-4AE9-B7BC-6A9AA2C2A3BD}">
      <dsp:nvSpPr>
        <dsp:cNvPr id="0" name=""/>
        <dsp:cNvSpPr/>
      </dsp:nvSpPr>
      <dsp:spPr>
        <a:xfrm>
          <a:off x="0" y="1949590"/>
          <a:ext cx="2349744" cy="74345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הכרת טכנולוגיות חדשות</a:t>
          </a:r>
          <a:endParaRPr lang="he-IL" sz="2000" kern="1200" dirty="0"/>
        </a:p>
      </dsp:txBody>
      <dsp:txXfrm>
        <a:off x="0" y="1949590"/>
        <a:ext cx="2349744" cy="743458"/>
      </dsp:txXfrm>
    </dsp:sp>
    <dsp:sp modelId="{3D24D2C6-E763-414E-8B66-7A706D848408}">
      <dsp:nvSpPr>
        <dsp:cNvPr id="0" name=""/>
        <dsp:cNvSpPr/>
      </dsp:nvSpPr>
      <dsp:spPr>
        <a:xfrm>
          <a:off x="1077250" y="2975792"/>
          <a:ext cx="2495400" cy="1719331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17D1EC-3ABE-40E3-9EBC-88DBF50C5424}">
      <dsp:nvSpPr>
        <dsp:cNvPr id="0" name=""/>
        <dsp:cNvSpPr/>
      </dsp:nvSpPr>
      <dsp:spPr>
        <a:xfrm>
          <a:off x="7193078" y="4729825"/>
          <a:ext cx="2495400" cy="59948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כלי הערכה וקווים מנחים</a:t>
          </a:r>
          <a:endParaRPr lang="he-IL" sz="2000" kern="1200" dirty="0"/>
        </a:p>
      </dsp:txBody>
      <dsp:txXfrm>
        <a:off x="7193078" y="4729825"/>
        <a:ext cx="2495400" cy="59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491183"/>
          </a:xfrm>
        </p:spPr>
        <p:txBody>
          <a:bodyPr/>
          <a:lstStyle/>
          <a:p>
            <a:r>
              <a:rPr lang="he-IL" dirty="0" smtClean="0"/>
              <a:t>קבוצת עניין נשימתית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51012" y="3803904"/>
            <a:ext cx="8689976" cy="1453895"/>
          </a:xfrm>
        </p:spPr>
        <p:txBody>
          <a:bodyPr/>
          <a:lstStyle/>
          <a:p>
            <a:r>
              <a:rPr lang="he-IL" dirty="0" smtClean="0"/>
              <a:t>מפגש פתיחה- פברואר 2021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98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FF00">
                <a:lumMod val="100000"/>
                <a:alpha val="84000"/>
              </a:srgb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מציין מיקום תוכן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4" y="1124247"/>
            <a:ext cx="4425696" cy="4947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11" name="TextBox 10"/>
          <p:cNvSpPr txBox="1"/>
          <p:nvPr/>
        </p:nvSpPr>
        <p:spPr>
          <a:xfrm>
            <a:off x="3499104" y="343852"/>
            <a:ext cx="4328160" cy="64633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  <a:sp3d>
              <a:bevelT w="127000" h="120650"/>
            </a:sp3d>
          </a:bodyPr>
          <a:lstStyle/>
          <a:p>
            <a:pPr algn="ctr"/>
            <a:r>
              <a:rPr lang="he-IL" sz="3600" b="1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יוצאים לדרך</a:t>
            </a:r>
            <a:endParaRPr lang="he-IL" sz="3600" b="1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02752" y="4242816"/>
            <a:ext cx="33893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אלאונורה קרוגמן</a:t>
            </a:r>
          </a:p>
          <a:p>
            <a:pPr algn="r" rtl="1"/>
            <a:r>
              <a:rPr lang="he-IL" dirty="0" smtClean="0"/>
              <a:t>054-7422265</a:t>
            </a:r>
          </a:p>
          <a:p>
            <a:pPr algn="r" rtl="1"/>
            <a:r>
              <a:rPr lang="en-US" dirty="0" smtClean="0"/>
              <a:t>elaldan357@gmail.com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14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774" y="155221"/>
            <a:ext cx="10364451" cy="1063979"/>
          </a:xfrm>
        </p:spPr>
        <p:txBody>
          <a:bodyPr/>
          <a:lstStyle/>
          <a:p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מטרות הקבוצה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368130"/>
              </p:ext>
            </p:extLst>
          </p:nvPr>
        </p:nvGraphicFramePr>
        <p:xfrm>
          <a:off x="669925" y="1219200"/>
          <a:ext cx="10741025" cy="538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4815" y="4033171"/>
            <a:ext cx="2182368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קידום התחום בארץ ובחו"ל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9847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195073"/>
            <a:ext cx="10364451" cy="1170431"/>
          </a:xfrm>
        </p:spPr>
        <p:txBody>
          <a:bodyPr/>
          <a:lstStyle/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יעזור לנו 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780288" y="1658112"/>
            <a:ext cx="10692384" cy="4706112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e-IL" sz="2800" dirty="0" smtClean="0"/>
              <a:t> חברי </a:t>
            </a:r>
            <a:r>
              <a:rPr lang="he-IL" sz="2800" dirty="0"/>
              <a:t>וועדת ההיגוי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תכנית עבודה שנתית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חזון הקבוצה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נייר עמדה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מצגות ומאמרים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</a:t>
            </a:r>
            <a:r>
              <a:rPr lang="he-IL" sz="2800" dirty="0" smtClean="0"/>
              <a:t>פודקאסטים</a:t>
            </a:r>
          </a:p>
          <a:p>
            <a:pPr>
              <a:buFont typeface="Wingdings" panose="05000000000000000000" pitchFamily="2" charset="2"/>
              <a:buChar char="v"/>
            </a:pPr>
            <a:endParaRPr lang="he-IL" sz="2800" dirty="0"/>
          </a:p>
          <a:p>
            <a:pPr marL="0" indent="0">
              <a:buNone/>
            </a:pPr>
            <a:endParaRPr lang="he-IL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 smtClean="0"/>
              <a:t>אתרים </a:t>
            </a:r>
            <a:r>
              <a:rPr lang="he-IL" sz="2800" dirty="0"/>
              <a:t>הקשורים לתחום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שיתוף בטכניקות נשימתיות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הדרכות מטופלים ופיזיותרפיסטית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קורסים וימי עיון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כלי הערכה </a:t>
            </a:r>
            <a:r>
              <a:rPr lang="he-IL" sz="2800" dirty="0" smtClean="0"/>
              <a:t>ושאלונים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dirty="0"/>
              <a:t> </a:t>
            </a:r>
            <a:r>
              <a:rPr lang="he-IL" sz="2800" dirty="0" smtClean="0"/>
              <a:t>טיפול במטופלי קורונה</a:t>
            </a:r>
            <a:endParaRPr lang="he-IL" sz="2800" dirty="0"/>
          </a:p>
          <a:p>
            <a:pPr>
              <a:buFont typeface="Wingdings" panose="05000000000000000000" pitchFamily="2" charset="2"/>
              <a:buChar char="v"/>
            </a:pPr>
            <a:endParaRPr lang="he-IL" sz="2800" dirty="0"/>
          </a:p>
          <a:p>
            <a:pPr>
              <a:buFont typeface="Wingdings" panose="05000000000000000000" pitchFamily="2" charset="2"/>
              <a:buChar char="v"/>
            </a:pP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852857"/>
            <a:ext cx="2855976" cy="189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10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191797"/>
            <a:ext cx="10364451" cy="1198091"/>
          </a:xfrm>
        </p:spPr>
        <p:txBody>
          <a:bodyPr/>
          <a:lstStyle/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המרצים של היום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149" y="1719072"/>
            <a:ext cx="10364451" cy="4340352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he-IL" sz="3600" b="1" dirty="0" smtClean="0"/>
              <a:t>אראל הרשקו- </a:t>
            </a:r>
            <a:r>
              <a:rPr lang="he-IL" sz="3600" dirty="0" smtClean="0"/>
              <a:t>נוהל חדש במחלקות להנשמה ממושכת</a:t>
            </a:r>
          </a:p>
          <a:p>
            <a:pPr marL="0" indent="0" algn="ctr">
              <a:buNone/>
            </a:pPr>
            <a:endParaRPr lang="he-IL" sz="3600" dirty="0" smtClean="0"/>
          </a:p>
          <a:p>
            <a:pPr marL="0" indent="0" algn="ctr">
              <a:buNone/>
            </a:pPr>
            <a:endParaRPr lang="he-IL" sz="3600" dirty="0" smtClean="0"/>
          </a:p>
          <a:p>
            <a:pPr marL="0" indent="0" algn="ctr">
              <a:buNone/>
            </a:pPr>
            <a:r>
              <a:rPr lang="he-IL" sz="3600" b="1" dirty="0" smtClean="0"/>
              <a:t>2. ערן לינגו- </a:t>
            </a:r>
            <a:r>
              <a:rPr lang="he-IL" sz="3600" dirty="0" smtClean="0"/>
              <a:t>טיפול נשימתי בקהילה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2572511"/>
            <a:ext cx="2587498" cy="16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185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8" y="365760"/>
            <a:ext cx="10364451" cy="1024128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ועכשיו לעניינים </a:t>
            </a:r>
            <a:b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חברי ועדת ההיגוי</a:t>
            </a:r>
            <a:b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148" y="1219200"/>
            <a:ext cx="10364451" cy="4645152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he-IL" dirty="0" smtClean="0"/>
              <a:t>פיראס אלעדאם</a:t>
            </a:r>
          </a:p>
          <a:p>
            <a:pPr marL="0" indent="0">
              <a:buNone/>
            </a:pPr>
            <a:r>
              <a:rPr lang="he-IL" dirty="0" smtClean="0"/>
              <a:t>עדי באומגרטן</a:t>
            </a:r>
          </a:p>
          <a:p>
            <a:pPr marL="0" indent="0">
              <a:buNone/>
            </a:pPr>
            <a:r>
              <a:rPr lang="he-IL" dirty="0" smtClean="0"/>
              <a:t>ולדימיר גרמן</a:t>
            </a:r>
          </a:p>
          <a:p>
            <a:pPr marL="0" indent="0">
              <a:buNone/>
            </a:pPr>
            <a:r>
              <a:rPr lang="he-IL" dirty="0" smtClean="0"/>
              <a:t>עדי פאוקר</a:t>
            </a:r>
          </a:p>
          <a:p>
            <a:pPr marL="0" indent="0">
              <a:buNone/>
            </a:pPr>
            <a:r>
              <a:rPr lang="he-IL" dirty="0" smtClean="0"/>
              <a:t>לינה גרושקו</a:t>
            </a:r>
          </a:p>
          <a:p>
            <a:pPr marL="0" indent="0">
              <a:buNone/>
            </a:pPr>
            <a:r>
              <a:rPr lang="he-IL" dirty="0" smtClean="0"/>
              <a:t>רן לוי</a:t>
            </a:r>
          </a:p>
          <a:p>
            <a:pPr marL="0" indent="0">
              <a:buNone/>
            </a:pPr>
            <a:r>
              <a:rPr lang="he-IL" dirty="0" smtClean="0"/>
              <a:t>חגי שקולניק</a:t>
            </a:r>
          </a:p>
          <a:p>
            <a:pPr marL="0" indent="0">
              <a:buNone/>
            </a:pPr>
            <a:r>
              <a:rPr lang="he-IL" dirty="0" smtClean="0"/>
              <a:t>מילכה ברטיש</a:t>
            </a:r>
          </a:p>
          <a:p>
            <a:pPr marL="0" indent="0">
              <a:buNone/>
            </a:pPr>
            <a:r>
              <a:rPr lang="he-IL" dirty="0" smtClean="0"/>
              <a:t>ליאור סולומון</a:t>
            </a:r>
          </a:p>
          <a:p>
            <a:pPr marL="0" indent="0">
              <a:buNone/>
            </a:pPr>
            <a:r>
              <a:rPr lang="he-IL" dirty="0" smtClean="0"/>
              <a:t>טלי לטי </a:t>
            </a:r>
            <a:r>
              <a:rPr lang="he-IL" dirty="0" smtClean="0"/>
              <a:t>קסטן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תומר ישראלי</a:t>
            </a:r>
          </a:p>
          <a:p>
            <a:pPr marL="0" indent="0">
              <a:buNone/>
            </a:pPr>
            <a:r>
              <a:rPr lang="he-IL" dirty="0" smtClean="0"/>
              <a:t>קובי דגן</a:t>
            </a:r>
          </a:p>
          <a:p>
            <a:pPr marL="0" indent="0">
              <a:buNone/>
            </a:pPr>
            <a:r>
              <a:rPr lang="he-IL" dirty="0" smtClean="0"/>
              <a:t>עינב מנור</a:t>
            </a:r>
          </a:p>
          <a:p>
            <a:pPr marL="0" indent="0">
              <a:buNone/>
            </a:pPr>
            <a:r>
              <a:rPr lang="he-IL" dirty="0" smtClean="0"/>
              <a:t>נטלי פרידמן</a:t>
            </a:r>
          </a:p>
          <a:p>
            <a:pPr marL="0" indent="0">
              <a:buNone/>
            </a:pPr>
            <a:r>
              <a:rPr lang="he-IL" dirty="0" smtClean="0"/>
              <a:t>צ'רלי מרטן</a:t>
            </a:r>
          </a:p>
          <a:p>
            <a:pPr marL="0" indent="0">
              <a:buNone/>
            </a:pPr>
            <a:r>
              <a:rPr lang="he-IL" dirty="0" smtClean="0"/>
              <a:t>ענבל </a:t>
            </a:r>
            <a:r>
              <a:rPr lang="he-IL" dirty="0" smtClean="0"/>
              <a:t>ורמן</a:t>
            </a:r>
          </a:p>
          <a:p>
            <a:pPr marL="0" indent="0">
              <a:buNone/>
            </a:pPr>
            <a:r>
              <a:rPr lang="he-IL" dirty="0" smtClean="0"/>
              <a:t>עדי סער</a:t>
            </a:r>
          </a:p>
          <a:p>
            <a:pPr marL="0" indent="0">
              <a:buNone/>
            </a:pPr>
            <a:r>
              <a:rPr lang="he-IL" dirty="0" smtClean="0"/>
              <a:t>הדס  לימונד מנטין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אלאונורה קרוגמן</a:t>
            </a:r>
          </a:p>
          <a:p>
            <a:pPr marL="0" indent="0">
              <a:buNone/>
            </a:pPr>
            <a:r>
              <a:rPr lang="he-IL" dirty="0" smtClean="0"/>
              <a:t>יעל קרופך</a:t>
            </a:r>
          </a:p>
          <a:p>
            <a:pPr marL="0" indent="0">
              <a:buNone/>
            </a:pPr>
            <a:r>
              <a:rPr lang="he-IL" dirty="0" smtClean="0"/>
              <a:t>אלינה רויזיס</a:t>
            </a:r>
          </a:p>
          <a:p>
            <a:pPr marL="0" indent="0">
              <a:buNone/>
            </a:pPr>
            <a:r>
              <a:rPr lang="he-IL" dirty="0" smtClean="0"/>
              <a:t>ערן לינגו</a:t>
            </a:r>
          </a:p>
          <a:p>
            <a:pPr marL="0" indent="0">
              <a:buNone/>
            </a:pPr>
            <a:r>
              <a:rPr lang="he-IL" dirty="0" smtClean="0"/>
              <a:t>טניה ברש</a:t>
            </a:r>
          </a:p>
          <a:p>
            <a:pPr marL="0" indent="0">
              <a:buNone/>
            </a:pPr>
            <a:r>
              <a:rPr lang="he-IL" dirty="0" smtClean="0"/>
              <a:t>לימור כהן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" y="4949952"/>
            <a:ext cx="3108674" cy="190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00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16181"/>
            <a:ext cx="10364451" cy="1588235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ועכשיו לעניינים </a:t>
            </a:r>
            <a:b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קידום התחום הנשימתי בפיזיותרפיה: במוסדות רפואיים, בקהילה, באקדמיות</a:t>
            </a:r>
            <a:b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149" y="1267968"/>
            <a:ext cx="10364451" cy="4901184"/>
          </a:xfrm>
        </p:spPr>
        <p:txBody>
          <a:bodyPr/>
          <a:lstStyle/>
          <a:p>
            <a:pPr marL="0" indent="0" algn="ctr">
              <a:buNone/>
            </a:pPr>
            <a:endParaRPr lang="he-IL" b="1" u="sng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קשר ישיר בין רופאי ריאות לפיזיותרפיסטים בקופות חולים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שיתוף פעולה עם קלינאי תקשורת במטופלים מונשמים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יישור קו בין אוניברסיטאות ו"שטח"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הרצאות של פיזיותרפיסטים בתחום הנשימתי לרופאים בבתי חולים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הגדלת משאבים בתחום הנשימתי בקופות החולים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 smtClean="0"/>
              <a:t>קידום נושא המונשמים באקדמיות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5689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16181"/>
            <a:ext cx="10364451" cy="1356587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ועכשיו לעניינים</a:t>
            </a:r>
            <a:b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הכרת טכנולוגיות חדשות והתמקצעות בתחום זה</a:t>
            </a:r>
            <a:b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149" y="1840992"/>
            <a:ext cx="10364451" cy="4291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IPPV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 smtClean="0"/>
              <a:t>משעל</a:t>
            </a:r>
            <a:r>
              <a:rPr lang="en-US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6329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16181"/>
            <a:ext cx="10364451" cy="1344395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ועכשיו לעניינים </a:t>
            </a:r>
            <a:b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התמקצעות/שיתוף פעולה בטכניקות טיפול נשימתי</a:t>
            </a:r>
            <a:br>
              <a:rPr lang="he-IL" sz="2000" b="1" u="sng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149" y="1304544"/>
            <a:ext cx="10218147" cy="4974336"/>
          </a:xfrm>
        </p:spPr>
        <p:txBody>
          <a:bodyPr/>
          <a:lstStyle/>
          <a:p>
            <a:pPr marL="0" indent="0" algn="ctr">
              <a:buNone/>
            </a:pPr>
            <a:endParaRPr lang="he-IL" b="1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סקשן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התמחות במונשמים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קורס </a:t>
            </a:r>
            <a:r>
              <a:rPr lang="en-US" dirty="0" smtClean="0"/>
              <a:t>MARY MASSERY</a:t>
            </a:r>
            <a:endParaRPr lang="he-I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קורס בסיסי בקלינאות תקשורת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קורס/יום עיון במכשירים שונים, כגון משעל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יום עיון בטכניקות טיפול נשימתי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טיפול נשימתי במחלקות לטיפול נמרץ ילדים ומבוגרים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 smtClean="0"/>
              <a:t>יום עיון בטיפול בילדים סיעודיים (לא רק </a:t>
            </a:r>
            <a:r>
              <a:rPr lang="en-US" dirty="0" smtClean="0"/>
              <a:t>CF</a:t>
            </a:r>
            <a:r>
              <a:rPr lang="he-IL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he-IL" dirty="0" smtClean="0"/>
          </a:p>
          <a:p>
            <a:pPr>
              <a:buFont typeface="Wingdings" panose="05000000000000000000" pitchFamily="2" charset="2"/>
              <a:buChar char="q"/>
            </a:pPr>
            <a:endParaRPr lang="he-IL" dirty="0" smtClean="0"/>
          </a:p>
          <a:p>
            <a:pPr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7901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3149" y="216181"/>
            <a:ext cx="10364451" cy="1210283"/>
          </a:xfrm>
        </p:spPr>
        <p:txBody>
          <a:bodyPr/>
          <a:lstStyle/>
          <a:p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ועכשיו לעניינים 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913149" y="1292352"/>
            <a:ext cx="10364451" cy="5023104"/>
          </a:xfrm>
        </p:spPr>
        <p:txBody>
          <a:bodyPr/>
          <a:lstStyle/>
          <a:p>
            <a:pPr marL="0" indent="0" algn="ctr">
              <a:buNone/>
            </a:pPr>
            <a:r>
              <a:rPr lang="he-IL" b="1" u="sng" dirty="0" smtClean="0"/>
              <a:t>טיפול נשימתי בתקופת הקורונה</a:t>
            </a:r>
          </a:p>
          <a:p>
            <a:pPr marL="0" indent="0" algn="ctr">
              <a:buNone/>
            </a:pPr>
            <a:endParaRPr lang="he-IL" b="1" u="sng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e-IL" dirty="0" smtClean="0"/>
              <a:t>קורס אינטרנטי שהתפרסם בשנה האחרונה (בשנת הקורונה) שהעלתה העמותה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9007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טיפה</Template>
  <TotalTime>540</TotalTime>
  <Words>285</Words>
  <Application>Microsoft Office PowerPoint</Application>
  <PresentationFormat>מסך רחב</PresentationFormat>
  <Paragraphs>83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Courier New</vt:lpstr>
      <vt:lpstr>Times New Roman</vt:lpstr>
      <vt:lpstr>Tw Cen MT</vt:lpstr>
      <vt:lpstr>Wingdings</vt:lpstr>
      <vt:lpstr>טיפה</vt:lpstr>
      <vt:lpstr>קבוצת עניין נשימתית</vt:lpstr>
      <vt:lpstr>מטרות הקבוצה</vt:lpstr>
      <vt:lpstr>מה יעזור לנו </vt:lpstr>
      <vt:lpstr>המרצים של היום</vt:lpstr>
      <vt:lpstr>ועכשיו לעניינים  חברי ועדת ההיגוי </vt:lpstr>
      <vt:lpstr>ועכשיו לעניינים  קידום התחום הנשימתי בפיזיותרפיה: במוסדות רפואיים, בקהילה, באקדמיות </vt:lpstr>
      <vt:lpstr>ועכשיו לעניינים  הכרת טכנולוגיות חדשות והתמקצעות בתחום זה </vt:lpstr>
      <vt:lpstr>ועכשיו לעניינים  התמקצעות/שיתוף פעולה בטכניקות טיפול נשימתי </vt:lpstr>
      <vt:lpstr>ועכשיו לעניינים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קבוצת העניין הנשימתית</dc:title>
  <dc:creator>Eleonora Krugman</dc:creator>
  <cp:lastModifiedBy>Eleonora Krugman</cp:lastModifiedBy>
  <cp:revision>50</cp:revision>
  <dcterms:created xsi:type="dcterms:W3CDTF">2021-01-30T07:24:53Z</dcterms:created>
  <dcterms:modified xsi:type="dcterms:W3CDTF">2021-03-06T22:55:56Z</dcterms:modified>
</cp:coreProperties>
</file>